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4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0FEDB-DEB1-409B-9A35-F2D2F5970660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25F1C-ED86-4ED2-8A66-3D449E5AFD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2447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ধুম</a:t>
            </a:r>
            <a:r>
              <a:rPr lang="bn-BD" baseline="0" dirty="0" smtClean="0"/>
              <a:t>পানের ক্ষতি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C30E7-5284-49F1-8639-FC10B4F5AA1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2646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7374"/>
            <a:ext cx="9144000" cy="6858000"/>
            <a:chOff x="0" y="0"/>
            <a:chExt cx="9144000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990600" y="3429000"/>
              <a:ext cx="7772400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16600" dirty="0" smtClean="0">
                  <a:solidFill>
                    <a:srgbClr val="FFFF00"/>
                  </a:solidFill>
                </a:rPr>
                <a:t>স্বাগতম </a:t>
              </a:r>
              <a:endParaRPr lang="en-US" sz="1660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1129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unched Tape 4"/>
          <p:cNvSpPr/>
          <p:nvPr/>
        </p:nvSpPr>
        <p:spPr>
          <a:xfrm>
            <a:off x="-7374" y="2858673"/>
            <a:ext cx="9137073" cy="4009159"/>
          </a:xfrm>
          <a:prstGeom prst="flowChartPunchedTap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196310" y="3870069"/>
            <a:ext cx="86110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ধুমপান সমাজে,সম্পদে,ধর্মে ওদেহে অনেক ক্ষতি করে এবং দেহ ও হৃদপিন্ডকে দুর্বল করে দেয় ।   </a:t>
            </a:r>
            <a:endParaRPr lang="en-US" sz="3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Flowchart: Document 6"/>
          <p:cNvSpPr/>
          <p:nvPr/>
        </p:nvSpPr>
        <p:spPr>
          <a:xfrm>
            <a:off x="65810" y="27039"/>
            <a:ext cx="9078190" cy="2667000"/>
          </a:xfrm>
          <a:prstGeom prst="flowChartDocumen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3000" y="226981"/>
            <a:ext cx="4102510" cy="19631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6310" y="226980"/>
            <a:ext cx="3842290" cy="216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4988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irect Access Storage 3"/>
          <p:cNvSpPr/>
          <p:nvPr/>
        </p:nvSpPr>
        <p:spPr>
          <a:xfrm>
            <a:off x="0" y="914400"/>
            <a:ext cx="8915400" cy="5105400"/>
          </a:xfrm>
          <a:prstGeom prst="flowChartMagneticDrum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2133600"/>
            <a:ext cx="2362200" cy="18830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1066800"/>
            <a:ext cx="4876800" cy="1107996"/>
          </a:xfrm>
          <a:prstGeom prst="rect">
            <a:avLst/>
          </a:prstGeom>
          <a:noFill/>
          <a:ln w="38100"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dirty="0" smtClean="0"/>
              <a:t>মদের বিধান </a:t>
            </a:r>
            <a:endParaRPr lang="en-US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2438400"/>
            <a:ext cx="579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মদকে আল্লাহ তায়ালা কুরআনে  হারাম ঘোষণা</a:t>
            </a:r>
          </a:p>
          <a:p>
            <a:r>
              <a:rPr lang="bn-BD" sz="36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করেছেন এবং তা থেকে বিরত থাকতে বলেছেন । </a:t>
            </a:r>
            <a:endParaRPr lang="en-US" sz="36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67055" y="4058737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কুরআন  শরিফ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315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52400" y="2583873"/>
            <a:ext cx="8858865" cy="3429000"/>
          </a:xfrm>
          <a:prstGeom prst="flowChartPunchedTap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oon 2"/>
          <p:cNvSpPr/>
          <p:nvPr/>
        </p:nvSpPr>
        <p:spPr>
          <a:xfrm rot="5400000">
            <a:off x="3373583" y="-3047999"/>
            <a:ext cx="2514598" cy="8610600"/>
          </a:xfrm>
          <a:prstGeom prst="moon">
            <a:avLst>
              <a:gd name="adj" fmla="val 875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838200"/>
            <a:ext cx="48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/>
              <a:t>দলীয় কাজ </a:t>
            </a: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3886200"/>
            <a:ext cx="78693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তোমরা দল গত ভাবে  ধুমপানের ক্ষতিকর দিক গুলো লিখ।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91435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90055" y="-2"/>
            <a:ext cx="9067800" cy="6774425"/>
          </a:xfrm>
          <a:prstGeom prst="round2Diag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00" y="685470"/>
            <a:ext cx="670560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chemeClr val="bg1"/>
                </a:solidFill>
              </a:rPr>
              <a:t>মুল্যায়নঃ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4468" y="2514600"/>
            <a:ext cx="90539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C000"/>
                </a:solidFill>
              </a:rPr>
              <a:t>১। মাদক সেবন কি ?</a:t>
            </a:r>
          </a:p>
          <a:p>
            <a:r>
              <a:rPr lang="bn-BD" sz="3200" dirty="0" smtClean="0">
                <a:solidFill>
                  <a:srgbClr val="FFC000"/>
                </a:solidFill>
              </a:rPr>
              <a:t>২। মাদক সেবনের ক্ষতিকর বিষয় কি কি?</a:t>
            </a:r>
          </a:p>
          <a:p>
            <a:r>
              <a:rPr lang="bn-BD" sz="3200" dirty="0" smtClean="0">
                <a:solidFill>
                  <a:srgbClr val="FFC000"/>
                </a:solidFill>
              </a:rPr>
              <a:t>৩।ধুমপান কি ক্ষতি করে</a:t>
            </a:r>
            <a:r>
              <a:rPr lang="en-US" sz="3200" dirty="0" smtClean="0">
                <a:solidFill>
                  <a:srgbClr val="FFC000"/>
                </a:solidFill>
              </a:rPr>
              <a:t>?</a:t>
            </a:r>
            <a:r>
              <a:rPr lang="bn-BD" sz="3200" dirty="0" smtClean="0">
                <a:solidFill>
                  <a:srgbClr val="FFC000"/>
                </a:solidFill>
              </a:rPr>
              <a:t>   </a:t>
            </a:r>
          </a:p>
          <a:p>
            <a:r>
              <a:rPr lang="bn-BD" sz="3200" dirty="0" smtClean="0">
                <a:solidFill>
                  <a:srgbClr val="FFC000"/>
                </a:solidFill>
              </a:rPr>
              <a:t>৪।আল্লাহ কোন কাজকে শয়তানের কাজ বলেছেন?</a:t>
            </a:r>
          </a:p>
          <a:p>
            <a:r>
              <a:rPr lang="bn-BD" sz="3200" dirty="0" smtClean="0">
                <a:solidFill>
                  <a:srgbClr val="FFC000"/>
                </a:solidFill>
              </a:rPr>
              <a:t>৫। মাদক সেবনের বিধান কি ? </a:t>
            </a:r>
            <a:r>
              <a:rPr lang="bn-BD" sz="3200" dirty="0" smtClean="0"/>
              <a:t> </a:t>
            </a:r>
          </a:p>
          <a:p>
            <a:r>
              <a:rPr lang="bn-BD" sz="3200" dirty="0" smtClean="0"/>
              <a:t> </a:t>
            </a:r>
          </a:p>
          <a:p>
            <a:r>
              <a:rPr lang="bn-BD" sz="3200" dirty="0" smtClean="0"/>
              <a:t>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67845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6927" y="21771"/>
            <a:ext cx="9144000" cy="7010400"/>
          </a:xfrm>
          <a:prstGeom prst="frame">
            <a:avLst/>
          </a:prstGeom>
          <a:solidFill>
            <a:srgbClr val="00B050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0490" y="857513"/>
            <a:ext cx="7536873" cy="57522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914400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/>
              <a:t>   বাড়ীর কাজ 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2505831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   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79637" y="2114729"/>
            <a:ext cx="5105400" cy="24820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59972" y="4276373"/>
            <a:ext cx="2718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endParaRPr lang="en-US" sz="28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0491" y="4596769"/>
            <a:ext cx="7536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bn-BD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ক) চিত্রের আলোকে মাদকের ক্ষতিকর  বিষয় গুলি লিখে আনবে ।</a:t>
            </a:r>
            <a:endParaRPr lang="en-US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bn-BD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খ) মাদকের হাত থেকে কিভাবে সমাজকে রক্ষা করা যায় ? তা লিখে আনবে ।   </a:t>
            </a:r>
            <a:endParaRPr lang="en-US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181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6516" y="2272728"/>
            <a:ext cx="6705600" cy="4406454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</p:pic>
      <p:sp>
        <p:nvSpPr>
          <p:cNvPr id="3" name="TextBox 2"/>
          <p:cNvSpPr txBox="1"/>
          <p:nvPr/>
        </p:nvSpPr>
        <p:spPr>
          <a:xfrm>
            <a:off x="1371600" y="56737"/>
            <a:ext cx="6705600" cy="2215991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>
            <a:spAutoFit/>
          </a:bodyPr>
          <a:lstStyle/>
          <a:p>
            <a:r>
              <a:rPr lang="en-US" sz="13800" dirty="0" smtClean="0"/>
              <a:t> </a:t>
            </a:r>
            <a:r>
              <a:rPr lang="en-US" sz="13800" dirty="0" err="1" smtClean="0"/>
              <a:t>ধন্যবাদ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144778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9" y="990600"/>
            <a:ext cx="6745225" cy="110799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শিক্ষক পরিচিতি </a:t>
            </a:r>
            <a:endParaRPr lang="en-US" sz="6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7162800" y="457200"/>
            <a:ext cx="2088212" cy="204049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04800" y="2057400"/>
            <a:ext cx="9143999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ছাইদ</a:t>
            </a: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8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পদবি- 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সহকারি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বিষয়- </a:t>
            </a: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bn-BD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জি,জি,কে,এইচ</a:t>
            </a:r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কানাইলাল</a:t>
            </a:r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BD" sz="4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</a:p>
          <a:p>
            <a:pPr algn="ctr"/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 ০১৭২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 ৫৮৬৩১৩</a:t>
            </a:r>
            <a:endParaRPr lang="bn-BD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ই-মেইলঃ </a:t>
            </a:r>
            <a:r>
              <a:rPr lang="en-US" sz="2800" b="1" dirty="0" err="1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abu</a:t>
            </a:r>
            <a:r>
              <a:rPr lang="en-US" sz="28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 sayeed235@gmail.com</a:t>
            </a:r>
            <a:endParaRPr lang="bn-BD" sz="2800" b="1" dirty="0" smtClean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NikoshBAN" pitchFamily="2" charset="0"/>
            </a:endParaRPr>
          </a:p>
        </p:txBody>
      </p:sp>
      <p:pic>
        <p:nvPicPr>
          <p:cNvPr id="10" name="Picture 2" descr="D:\ABU SAYEED\Photos  1\728a9-Untitled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457200"/>
            <a:ext cx="1828800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7862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83" y="20782"/>
            <a:ext cx="9123218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002060"/>
                </a:solidFill>
              </a:rPr>
              <a:t>      </a:t>
            </a:r>
            <a:r>
              <a:rPr lang="bn-BD" sz="8000" dirty="0" smtClean="0">
                <a:solidFill>
                  <a:srgbClr val="002060"/>
                </a:solidFill>
              </a:rPr>
              <a:t>পাঠ পরিচিতি </a:t>
            </a:r>
            <a:endParaRPr lang="en-US" sz="80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85" y="1376516"/>
            <a:ext cx="9123216" cy="430887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  </a:t>
            </a:r>
            <a:r>
              <a:rPr lang="bn-BD" sz="4400" b="1" dirty="0" smtClean="0"/>
              <a:t>শ্রেনীঃ নবম </a:t>
            </a:r>
          </a:p>
          <a:p>
            <a:r>
              <a:rPr lang="en-US" sz="4400" b="1" dirty="0" smtClean="0"/>
              <a:t>  </a:t>
            </a:r>
            <a:r>
              <a:rPr lang="bn-BD" sz="4400" b="1" dirty="0" smtClean="0"/>
              <a:t>বিষয়ঃ </a:t>
            </a:r>
            <a:r>
              <a:rPr lang="en-US" sz="4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bn-BD" sz="4400" b="1" dirty="0" smtClean="0">
                <a:solidFill>
                  <a:srgbClr val="FFFF00"/>
                </a:solidFill>
              </a:rPr>
              <a:t>  </a:t>
            </a:r>
            <a:endParaRPr lang="bn-BD" sz="4400" b="1" dirty="0" smtClean="0">
              <a:solidFill>
                <a:srgbClr val="FFFF00"/>
              </a:solidFill>
            </a:endParaRPr>
          </a:p>
          <a:p>
            <a:r>
              <a:rPr lang="en-US" sz="4400" b="1" dirty="0" smtClean="0"/>
              <a:t>  </a:t>
            </a:r>
            <a:r>
              <a:rPr lang="bn-BD" sz="4400" b="1" dirty="0" smtClean="0"/>
              <a:t>পরিচ্ছেদঃ দ্বিতীয়</a:t>
            </a:r>
          </a:p>
          <a:p>
            <a:r>
              <a:rPr lang="en-US" sz="4400" b="1" dirty="0" smtClean="0"/>
              <a:t>  </a:t>
            </a:r>
            <a:r>
              <a:rPr lang="bn-BD" sz="4400" b="1" dirty="0" smtClean="0"/>
              <a:t>পাঠঃ পঞ্চম  </a:t>
            </a:r>
          </a:p>
          <a:p>
            <a:r>
              <a:rPr lang="en-US" sz="4400" b="1" dirty="0" smtClean="0"/>
              <a:t>  </a:t>
            </a:r>
            <a:r>
              <a:rPr lang="bn-BD" sz="4400" b="1" dirty="0" smtClean="0"/>
              <a:t>সময়ঃ৫০মিনিট </a:t>
            </a:r>
          </a:p>
          <a:p>
            <a:r>
              <a:rPr lang="en-US" sz="4400" b="1" dirty="0" smtClean="0"/>
              <a:t>  </a:t>
            </a:r>
            <a:r>
              <a:rPr lang="bn-BD" sz="4400" b="1" dirty="0" smtClean="0"/>
              <a:t>তারিখঃ০৬/০১/১৬</a:t>
            </a:r>
            <a:r>
              <a:rPr lang="en-US" sz="4400" b="1" dirty="0" smtClean="0"/>
              <a:t> </a:t>
            </a:r>
            <a:r>
              <a:rPr lang="bn-BD" sz="4400" b="1" dirty="0" smtClean="0"/>
              <a:t>ইং </a:t>
            </a:r>
          </a:p>
        </p:txBody>
      </p:sp>
    </p:spTree>
    <p:extLst>
      <p:ext uri="{BB962C8B-B14F-4D97-AF65-F5344CB8AC3E}">
        <p14:creationId xmlns:p14="http://schemas.microsoft.com/office/powerpoint/2010/main" xmlns="" val="177932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491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1200" y="228600"/>
            <a:ext cx="3352799" cy="52071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0" y="5959733"/>
            <a:ext cx="236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ফুসফুসে আলসার 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55" y="228600"/>
            <a:ext cx="5353791" cy="52071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" y="58674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   মাদক  দ্রব্য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97715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0782" y="-242501"/>
            <a:ext cx="9144000" cy="7239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7812" y="-95865"/>
            <a:ext cx="4098023" cy="533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04839" y="5486400"/>
            <a:ext cx="1664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মাদক 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76200"/>
            <a:ext cx="4551218" cy="533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2781" y="5486400"/>
            <a:ext cx="2632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মদ্যপায়ী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08529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ame Side Corner Rectangle 2"/>
          <p:cNvSpPr/>
          <p:nvPr/>
        </p:nvSpPr>
        <p:spPr>
          <a:xfrm>
            <a:off x="-6927" y="-20782"/>
            <a:ext cx="9144000" cy="6858000"/>
          </a:xfrm>
          <a:prstGeom prst="round2Same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/>
              <a:t>আজকের বিষয়ঃ</a:t>
            </a:r>
          </a:p>
          <a:p>
            <a:pPr algn="ctr"/>
            <a:r>
              <a:rPr lang="bn-BD" sz="2400" dirty="0" smtClean="0"/>
              <a:t>ধুমপান ও মাদক  সেবন।   </a:t>
            </a:r>
            <a:endParaRPr lang="en-US" sz="2400" dirty="0"/>
          </a:p>
        </p:txBody>
      </p:sp>
      <p:sp>
        <p:nvSpPr>
          <p:cNvPr id="4" name="Round Same Side Corner Rectangle 3"/>
          <p:cNvSpPr/>
          <p:nvPr/>
        </p:nvSpPr>
        <p:spPr>
          <a:xfrm>
            <a:off x="221673" y="4557"/>
            <a:ext cx="9144000" cy="6858000"/>
          </a:xfrm>
          <a:prstGeom prst="round2Same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364673" y="1676400"/>
            <a:ext cx="64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আজকের পাঠের বিষয়</a:t>
            </a:r>
          </a:p>
          <a:p>
            <a:endParaRPr lang="bn-BD" sz="48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bn-BD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মাদক সেবন ও ধূমপান। </a:t>
            </a:r>
            <a:endParaRPr lang="en-US" sz="48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1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340" y="304800"/>
            <a:ext cx="9144000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bn-BD" sz="11500" dirty="0" smtClean="0">
                <a:solidFill>
                  <a:schemeClr val="accent6">
                    <a:lumMod val="50000"/>
                  </a:schemeClr>
                </a:solidFill>
              </a:rPr>
              <a:t>শিখনফল </a:t>
            </a:r>
            <a:endParaRPr lang="en-US" sz="115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268" y="2341371"/>
            <a:ext cx="9130145" cy="353943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bg2">
                    <a:lumMod val="90000"/>
                  </a:schemeClr>
                </a:solidFill>
              </a:rPr>
              <a:t>১। মাদকের সংজ্ঞা বলতে পারবে ।</a:t>
            </a:r>
          </a:p>
          <a:p>
            <a:r>
              <a:rPr lang="bn-BD" sz="28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</a:p>
          <a:p>
            <a:r>
              <a:rPr lang="bn-BD" sz="2800" dirty="0" smtClean="0">
                <a:solidFill>
                  <a:schemeClr val="bg2">
                    <a:lumMod val="90000"/>
                  </a:schemeClr>
                </a:solidFill>
              </a:rPr>
              <a:t>২। মাদক সেবনের বিধান লিখতে পারবে ।</a:t>
            </a:r>
          </a:p>
          <a:p>
            <a:r>
              <a:rPr lang="bn-BD" sz="28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</a:p>
          <a:p>
            <a:r>
              <a:rPr lang="bn-BD" sz="2800" dirty="0" smtClean="0">
                <a:solidFill>
                  <a:schemeClr val="bg2">
                    <a:lumMod val="90000"/>
                  </a:schemeClr>
                </a:solidFill>
              </a:rPr>
              <a:t>৩।</a:t>
            </a:r>
            <a:r>
              <a:rPr lang="bn-BD" sz="2800" dirty="0">
                <a:solidFill>
                  <a:schemeClr val="bg2">
                    <a:lumMod val="90000"/>
                  </a:schemeClr>
                </a:solidFill>
              </a:rPr>
              <a:t>অপকর্মের মূল বা চাবিকাঠি কি তা উল্লেখ করতে </a:t>
            </a:r>
            <a:r>
              <a:rPr lang="bn-BD" sz="2800" dirty="0" smtClean="0">
                <a:solidFill>
                  <a:schemeClr val="bg2">
                    <a:lumMod val="90000"/>
                  </a:schemeClr>
                </a:solidFill>
              </a:rPr>
              <a:t>পারবে</a:t>
            </a:r>
            <a:r>
              <a:rPr lang="en-US" sz="2800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bn-BD" sz="2800" dirty="0" smtClean="0">
                <a:solidFill>
                  <a:schemeClr val="bg2">
                    <a:lumMod val="90000"/>
                  </a:schemeClr>
                </a:solidFill>
              </a:rPr>
              <a:t>। </a:t>
            </a:r>
          </a:p>
          <a:p>
            <a:r>
              <a:rPr lang="bn-BD" sz="2800" dirty="0" smtClean="0">
                <a:solidFill>
                  <a:schemeClr val="bg2">
                    <a:lumMod val="90000"/>
                  </a:schemeClr>
                </a:solidFill>
              </a:rPr>
              <a:t>                                                                     </a:t>
            </a:r>
          </a:p>
          <a:p>
            <a:r>
              <a:rPr lang="bn-BD" sz="2800" dirty="0">
                <a:solidFill>
                  <a:schemeClr val="bg2">
                    <a:lumMod val="90000"/>
                  </a:schemeClr>
                </a:solidFill>
              </a:rPr>
              <a:t>৪</a:t>
            </a:r>
            <a:r>
              <a:rPr lang="bn-BD" sz="2800" dirty="0" smtClean="0">
                <a:solidFill>
                  <a:schemeClr val="bg2">
                    <a:lumMod val="90000"/>
                  </a:schemeClr>
                </a:solidFill>
              </a:rPr>
              <a:t>।মদ ও ধুমপানের ক্ষতিকর বিষয় গুলি বর্ননা করতে পারবে। </a:t>
            </a:r>
          </a:p>
          <a:p>
            <a:r>
              <a:rPr lang="bn-BD" sz="28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endParaRPr 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816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3855" y="70139"/>
            <a:ext cx="8991600" cy="4038600"/>
          </a:xfrm>
          <a:prstGeom prst="flowChartPunchedTape">
            <a:avLst/>
          </a:prstGeom>
          <a:solidFill>
            <a:schemeClr val="accent6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Stored Data 3"/>
          <p:cNvSpPr/>
          <p:nvPr/>
        </p:nvSpPr>
        <p:spPr>
          <a:xfrm>
            <a:off x="187036" y="4968643"/>
            <a:ext cx="8818419" cy="175260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১।বিবেককে অবলুপ্ত করে এমন সব বস্তু কে খমর বা মদ বলে।   </a:t>
            </a:r>
            <a:endParaRPr lang="en-US" sz="3200" dirty="0"/>
          </a:p>
        </p:txBody>
      </p:sp>
      <p:sp>
        <p:nvSpPr>
          <p:cNvPr id="6" name="Right Arrow 5"/>
          <p:cNvSpPr/>
          <p:nvPr/>
        </p:nvSpPr>
        <p:spPr>
          <a:xfrm>
            <a:off x="762000" y="5401955"/>
            <a:ext cx="749808" cy="37725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62550" y="533400"/>
            <a:ext cx="3600450" cy="16954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162674" y="2460366"/>
            <a:ext cx="1990725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মদ্য পায়ী </a:t>
            </a:r>
            <a:endParaRPr lang="en-US" sz="3200" dirty="0"/>
          </a:p>
        </p:txBody>
      </p:sp>
      <p:cxnSp>
        <p:nvCxnSpPr>
          <p:cNvPr id="12" name="Curved Connector 11"/>
          <p:cNvCxnSpPr>
            <a:endCxn id="10" idx="3"/>
          </p:cNvCxnSpPr>
          <p:nvPr/>
        </p:nvCxnSpPr>
        <p:spPr>
          <a:xfrm rot="16200000" flipH="1">
            <a:off x="7463208" y="2062562"/>
            <a:ext cx="1218461" cy="161921"/>
          </a:xfrm>
          <a:prstGeom prst="curvedConnector4">
            <a:avLst>
              <a:gd name="adj1" fmla="val 38002"/>
              <a:gd name="adj2" fmla="val 24118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915150"/>
            <a:ext cx="3733800" cy="234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551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204019" y="63602"/>
            <a:ext cx="8763000" cy="67056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সকল অপকর্ম  ও অনিষ্টের  মূল চাবিকাঠি হল  মদপান ও ধুমপান।  </a:t>
            </a:r>
            <a:endParaRPr lang="en-US" sz="4000" dirty="0"/>
          </a:p>
        </p:txBody>
      </p:sp>
      <p:sp>
        <p:nvSpPr>
          <p:cNvPr id="3" name="Right Arrow 2"/>
          <p:cNvSpPr/>
          <p:nvPr/>
        </p:nvSpPr>
        <p:spPr>
          <a:xfrm>
            <a:off x="228600" y="2541123"/>
            <a:ext cx="826008" cy="47091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37156" y="228600"/>
            <a:ext cx="4887443" cy="16954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sp>
        <p:nvSpPr>
          <p:cNvPr id="6" name="Left Arrow 5"/>
          <p:cNvSpPr/>
          <p:nvPr/>
        </p:nvSpPr>
        <p:spPr>
          <a:xfrm rot="930809">
            <a:off x="6363732" y="1229919"/>
            <a:ext cx="1409700" cy="484632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মদ্যপায়ী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2073625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সংসারে  অশান্তি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615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269</Words>
  <Application>Microsoft Office PowerPoint</Application>
  <PresentationFormat>On-screen Show (4:3)</PresentationFormat>
  <Paragraphs>63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ARDHENDU</cp:lastModifiedBy>
  <cp:revision>58</cp:revision>
  <dcterms:created xsi:type="dcterms:W3CDTF">2006-08-16T00:00:00Z</dcterms:created>
  <dcterms:modified xsi:type="dcterms:W3CDTF">2016-01-12T01:19:20Z</dcterms:modified>
</cp:coreProperties>
</file>